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57" r:id="rId3"/>
    <p:sldMasterId id="2147483769" r:id="rId4"/>
  </p:sldMasterIdLst>
  <p:notesMasterIdLst>
    <p:notesMasterId r:id="rId24"/>
  </p:notesMasterIdLst>
  <p:sldIdLst>
    <p:sldId id="352" r:id="rId5"/>
    <p:sldId id="306" r:id="rId6"/>
    <p:sldId id="310" r:id="rId7"/>
    <p:sldId id="312" r:id="rId8"/>
    <p:sldId id="314" r:id="rId9"/>
    <p:sldId id="331" r:id="rId10"/>
    <p:sldId id="332" r:id="rId11"/>
    <p:sldId id="333" r:id="rId12"/>
    <p:sldId id="317" r:id="rId13"/>
    <p:sldId id="319" r:id="rId14"/>
    <p:sldId id="321" r:id="rId15"/>
    <p:sldId id="335" r:id="rId16"/>
    <p:sldId id="337" r:id="rId17"/>
    <p:sldId id="338" r:id="rId18"/>
    <p:sldId id="348" r:id="rId19"/>
    <p:sldId id="349" r:id="rId20"/>
    <p:sldId id="350" r:id="rId21"/>
    <p:sldId id="351" r:id="rId22"/>
    <p:sldId id="33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FF99"/>
    <a:srgbClr val="00CC00"/>
    <a:srgbClr val="9E0000"/>
    <a:srgbClr val="008000"/>
    <a:srgbClr val="33CC33"/>
    <a:srgbClr val="FF99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58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jpeg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image" Target="../media/image8.jpeg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image" Target="../media/image24.wmf"/><Relationship Id="rId1" Type="http://schemas.openxmlformats.org/officeDocument/2006/relationships/image" Target="../media/image23.jpeg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0" Type="http://schemas.openxmlformats.org/officeDocument/2006/relationships/image" Target="../media/image32.wmf"/><Relationship Id="rId4" Type="http://schemas.openxmlformats.org/officeDocument/2006/relationships/image" Target="../media/image26.jpeg"/><Relationship Id="rId9" Type="http://schemas.openxmlformats.org/officeDocument/2006/relationships/image" Target="../media/image31.wmf"/><Relationship Id="rId14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image" Target="../media/image48.wmf"/><Relationship Id="rId3" Type="http://schemas.openxmlformats.org/officeDocument/2006/relationships/image" Target="../media/image38.wmf"/><Relationship Id="rId7" Type="http://schemas.openxmlformats.org/officeDocument/2006/relationships/image" Target="../media/image42.wmf"/><Relationship Id="rId12" Type="http://schemas.openxmlformats.org/officeDocument/2006/relationships/image" Target="../media/image47.wmf"/><Relationship Id="rId2" Type="http://schemas.openxmlformats.org/officeDocument/2006/relationships/image" Target="../media/image37.wmf"/><Relationship Id="rId1" Type="http://schemas.openxmlformats.org/officeDocument/2006/relationships/image" Target="../media/image30.jpeg"/><Relationship Id="rId6" Type="http://schemas.openxmlformats.org/officeDocument/2006/relationships/image" Target="../media/image41.wmf"/><Relationship Id="rId11" Type="http://schemas.openxmlformats.org/officeDocument/2006/relationships/image" Target="../media/image46.wmf"/><Relationship Id="rId5" Type="http://schemas.openxmlformats.org/officeDocument/2006/relationships/image" Target="../media/image40.wmf"/><Relationship Id="rId10" Type="http://schemas.openxmlformats.org/officeDocument/2006/relationships/image" Target="../media/image45.wmf"/><Relationship Id="rId4" Type="http://schemas.openxmlformats.org/officeDocument/2006/relationships/image" Target="../media/image39.wmf"/><Relationship Id="rId9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18" Type="http://schemas.openxmlformats.org/officeDocument/2006/relationships/image" Target="../media/image65.wmf"/><Relationship Id="rId3" Type="http://schemas.openxmlformats.org/officeDocument/2006/relationships/image" Target="../media/image23.jpeg"/><Relationship Id="rId21" Type="http://schemas.openxmlformats.org/officeDocument/2006/relationships/image" Target="../media/image68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17" Type="http://schemas.openxmlformats.org/officeDocument/2006/relationships/image" Target="../media/image64.wmf"/><Relationship Id="rId2" Type="http://schemas.openxmlformats.org/officeDocument/2006/relationships/image" Target="../media/image50.wmf"/><Relationship Id="rId16" Type="http://schemas.openxmlformats.org/officeDocument/2006/relationships/image" Target="../media/image63.wmf"/><Relationship Id="rId20" Type="http://schemas.openxmlformats.org/officeDocument/2006/relationships/image" Target="../media/image67.wmf"/><Relationship Id="rId1" Type="http://schemas.openxmlformats.org/officeDocument/2006/relationships/image" Target="../media/image49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5" Type="http://schemas.openxmlformats.org/officeDocument/2006/relationships/image" Target="../media/image62.wmf"/><Relationship Id="rId23" Type="http://schemas.openxmlformats.org/officeDocument/2006/relationships/image" Target="../media/image70.wmf"/><Relationship Id="rId10" Type="http://schemas.openxmlformats.org/officeDocument/2006/relationships/image" Target="../media/image57.wmf"/><Relationship Id="rId19" Type="http://schemas.openxmlformats.org/officeDocument/2006/relationships/image" Target="../media/image66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Relationship Id="rId22" Type="http://schemas.openxmlformats.org/officeDocument/2006/relationships/image" Target="../media/image6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E1610-9A5B-40A0-90FB-80C637FF432D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3044-40E9-4544-8CA9-5D469CF17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4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lượt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C3044-40E9-4544-8CA9-5D469CF174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1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27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43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43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88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44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22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26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0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0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5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99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6952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35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509F7648-535A-4BF1-9447-28E874EE0B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282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F854CF-FC60-400A-AB84-D74DF85B64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2F76BA-D209-4ACC-BA6F-B33CA9BB787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6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F7A104-4009-4E8F-A7B5-A49977DCDE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CDC379-DDBF-4662-B6B2-8094B7D3984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90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76DA3-9338-41CC-9C40-FC2DCE81E3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B716233-5BA1-4B81-B183-B98197BD604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35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9838E0-9362-4D6A-B84A-933366FCEA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28626-3401-4C6C-991A-B7D648AD18DD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354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7BF165-B22D-4B04-8A65-AEAEEA169D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F9B33-7C33-4DB6-B355-693679DB429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67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F4A05D-E7A2-4761-9587-F0412898D9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9EC5DD-2CD9-4D5F-861C-15714793055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717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DCB85-051E-4EF0-9E9D-EFEDFD842E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9839E1-CF73-4511-88CB-946A71E62683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40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22E541-2E78-4F63-BEA0-D2F00C84894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AFC5F7-AB25-4C76-91BA-9BC92324D3C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96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A97F70-854E-4DE1-B139-3C2A949ED9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2C2C08-1D13-42F9-BFFB-980E0E096296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446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858048-FC34-4262-996A-939B92FF73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3B960C-A14F-4C1E-8991-46FD1B97B607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5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B3EF92-8B45-40F4-B3C4-C3FF9C2E2C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0AA65-DB63-4A9E-906C-1D628ABEBC0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72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10"/>
          <p:cNvSpPr/>
          <p:nvPr/>
        </p:nvSpPr>
        <p:spPr>
          <a:xfrm>
            <a:off x="86785" y="69851"/>
            <a:ext cx="12018433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667" y="1449389"/>
            <a:ext cx="12026900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667" y="1397000"/>
            <a:ext cx="12026900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67" y="2976564"/>
            <a:ext cx="12026900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2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3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00EAB3-2031-4989-9F31-E5FFFB15B07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6279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DB4682F-3ADD-457D-89B6-88711A5C268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851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5" name="Rounded Rectangle 10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93134" y="2376489"/>
            <a:ext cx="12018433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34" y="2341564"/>
            <a:ext cx="12018433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018" y="2468564"/>
            <a:ext cx="12020549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172200"/>
            <a:ext cx="53340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78E81E-6F32-4DD5-9DB6-A5EA33926E3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390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BF13B66-6405-4CF3-B666-E098E786E28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55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98A7AC-2140-49A3-B93F-4E1E882CD0D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0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740C27-D7D8-4CD7-A5EC-54240D3FD0C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7692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C74F4-C5BC-490B-B262-2DEFA6D70FC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1827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6" name="Rounded Rectangle 10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2990BB-2C51-4F5F-AC64-5538ABEAC7E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577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91018" y="4683126"/>
            <a:ext cx="12009967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018" y="4649789"/>
            <a:ext cx="12009967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018" y="4773614"/>
            <a:ext cx="12009967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181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4733" y="6208713"/>
            <a:ext cx="609600" cy="4572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020B30-3725-4688-A821-CDA07CB6CED9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185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B6A2E1-116A-47FC-9F34-66B92B81BFFA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7466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6F15C1-ED22-4527-AF77-2B9EC8FB44E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801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582B-7A1B-4FD5-A392-AA8136AA63EF}" type="datetimeFigureOut">
              <a:rPr lang="en-US" smtClean="0"/>
              <a:pPr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E8145-4EF3-467D-9200-C62DC1DE8D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75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3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24B9B3-6683-4941-B351-F0E147D175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4FE2ED-204C-4C44-9697-D3E3AC6FB67B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 useBgFill="1">
        <p:nvSpPr>
          <p:cNvPr id="8" name="Rounded Rectangle 7"/>
          <p:cNvSpPr/>
          <p:nvPr/>
        </p:nvSpPr>
        <p:spPr>
          <a:xfrm>
            <a:off x="84668" y="69850"/>
            <a:ext cx="12018433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erpetua"/>
              <a:ea typeface="+mn-ea"/>
              <a:cs typeface="+mn-cs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1219200" y="1447800"/>
            <a:ext cx="10363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96464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4733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noAutofit/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25C45D-E48E-47EC-9716-3AC3B330BB1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979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anose="020B0503020102020204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005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oleObject" Target="../embeddings/oleObject29.bin"/><Relationship Id="rId18" Type="http://schemas.openxmlformats.org/officeDocument/2006/relationships/image" Target="../media/image43.wmf"/><Relationship Id="rId26" Type="http://schemas.openxmlformats.org/officeDocument/2006/relationships/image" Target="../media/image47.wmf"/><Relationship Id="rId3" Type="http://schemas.openxmlformats.org/officeDocument/2006/relationships/image" Target="../media/image4.jpg"/><Relationship Id="rId21" Type="http://schemas.openxmlformats.org/officeDocument/2006/relationships/oleObject" Target="../embeddings/oleObject33.bin"/><Relationship Id="rId7" Type="http://schemas.openxmlformats.org/officeDocument/2006/relationships/oleObject" Target="../embeddings/oleObject26.bin"/><Relationship Id="rId12" Type="http://schemas.openxmlformats.org/officeDocument/2006/relationships/image" Target="../media/image40.wmf"/><Relationship Id="rId17" Type="http://schemas.openxmlformats.org/officeDocument/2006/relationships/oleObject" Target="../embeddings/oleObject31.bin"/><Relationship Id="rId25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2.wmf"/><Relationship Id="rId20" Type="http://schemas.openxmlformats.org/officeDocument/2006/relationships/image" Target="../media/image44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jpeg"/><Relationship Id="rId11" Type="http://schemas.openxmlformats.org/officeDocument/2006/relationships/oleObject" Target="../embeddings/oleObject28.bin"/><Relationship Id="rId24" Type="http://schemas.openxmlformats.org/officeDocument/2006/relationships/image" Target="../media/image46.wmf"/><Relationship Id="rId5" Type="http://schemas.openxmlformats.org/officeDocument/2006/relationships/image" Target="../media/image37.wmf"/><Relationship Id="rId15" Type="http://schemas.openxmlformats.org/officeDocument/2006/relationships/oleObject" Target="../embeddings/oleObject30.bin"/><Relationship Id="rId23" Type="http://schemas.openxmlformats.org/officeDocument/2006/relationships/oleObject" Target="../embeddings/oleObject34.bin"/><Relationship Id="rId28" Type="http://schemas.openxmlformats.org/officeDocument/2006/relationships/image" Target="../media/image48.wmf"/><Relationship Id="rId10" Type="http://schemas.openxmlformats.org/officeDocument/2006/relationships/image" Target="../media/image39.wmf"/><Relationship Id="rId19" Type="http://schemas.openxmlformats.org/officeDocument/2006/relationships/oleObject" Target="../embeddings/oleObject32.bin"/><Relationship Id="rId4" Type="http://schemas.openxmlformats.org/officeDocument/2006/relationships/oleObject" Target="../embeddings/oleObject25.bin"/><Relationship Id="rId9" Type="http://schemas.openxmlformats.org/officeDocument/2006/relationships/oleObject" Target="../embeddings/oleObject27.bin"/><Relationship Id="rId14" Type="http://schemas.openxmlformats.org/officeDocument/2006/relationships/image" Target="../media/image41.wmf"/><Relationship Id="rId22" Type="http://schemas.openxmlformats.org/officeDocument/2006/relationships/image" Target="../media/image45.wmf"/><Relationship Id="rId27" Type="http://schemas.openxmlformats.org/officeDocument/2006/relationships/oleObject" Target="../embeddings/oleObject36.bin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41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9" Type="http://schemas.openxmlformats.org/officeDocument/2006/relationships/oleObject" Target="../embeddings/oleObject54.bin"/><Relationship Id="rId21" Type="http://schemas.openxmlformats.org/officeDocument/2006/relationships/oleObject" Target="../embeddings/oleObject45.bin"/><Relationship Id="rId34" Type="http://schemas.openxmlformats.org/officeDocument/2006/relationships/image" Target="../media/image63.wmf"/><Relationship Id="rId42" Type="http://schemas.openxmlformats.org/officeDocument/2006/relationships/image" Target="../media/image67.wmf"/><Relationship Id="rId47" Type="http://schemas.openxmlformats.org/officeDocument/2006/relationships/oleObject" Target="../embeddings/oleObject58.bin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4.wmf"/><Relationship Id="rId29" Type="http://schemas.openxmlformats.org/officeDocument/2006/relationships/oleObject" Target="../embeddings/oleObject49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8.bin"/><Relationship Id="rId11" Type="http://schemas.openxmlformats.org/officeDocument/2006/relationships/oleObject" Target="../embeddings/oleObject40.bin"/><Relationship Id="rId24" Type="http://schemas.openxmlformats.org/officeDocument/2006/relationships/image" Target="../media/image58.wmf"/><Relationship Id="rId32" Type="http://schemas.openxmlformats.org/officeDocument/2006/relationships/image" Target="../media/image62.wmf"/><Relationship Id="rId37" Type="http://schemas.openxmlformats.org/officeDocument/2006/relationships/oleObject" Target="../embeddings/oleObject53.bin"/><Relationship Id="rId40" Type="http://schemas.openxmlformats.org/officeDocument/2006/relationships/image" Target="../media/image66.wmf"/><Relationship Id="rId45" Type="http://schemas.openxmlformats.org/officeDocument/2006/relationships/oleObject" Target="../embeddings/oleObject57.bin"/><Relationship Id="rId5" Type="http://schemas.openxmlformats.org/officeDocument/2006/relationships/image" Target="../media/image49.wmf"/><Relationship Id="rId15" Type="http://schemas.openxmlformats.org/officeDocument/2006/relationships/oleObject" Target="../embeddings/oleObject42.bin"/><Relationship Id="rId23" Type="http://schemas.openxmlformats.org/officeDocument/2006/relationships/oleObject" Target="../embeddings/oleObject46.bin"/><Relationship Id="rId28" Type="http://schemas.openxmlformats.org/officeDocument/2006/relationships/image" Target="../media/image60.wmf"/><Relationship Id="rId36" Type="http://schemas.openxmlformats.org/officeDocument/2006/relationships/image" Target="../media/image64.wmf"/><Relationship Id="rId10" Type="http://schemas.openxmlformats.org/officeDocument/2006/relationships/image" Target="../media/image23.jpeg"/><Relationship Id="rId19" Type="http://schemas.openxmlformats.org/officeDocument/2006/relationships/oleObject" Target="../embeddings/oleObject44.bin"/><Relationship Id="rId31" Type="http://schemas.openxmlformats.org/officeDocument/2006/relationships/oleObject" Target="../embeddings/oleObject50.bin"/><Relationship Id="rId44" Type="http://schemas.openxmlformats.org/officeDocument/2006/relationships/image" Target="../media/image68.wmf"/><Relationship Id="rId4" Type="http://schemas.openxmlformats.org/officeDocument/2006/relationships/oleObject" Target="../embeddings/oleObject37.bin"/><Relationship Id="rId9" Type="http://schemas.openxmlformats.org/officeDocument/2006/relationships/image" Target="../media/image51.wmf"/><Relationship Id="rId14" Type="http://schemas.openxmlformats.org/officeDocument/2006/relationships/image" Target="../media/image53.wmf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48.bin"/><Relationship Id="rId30" Type="http://schemas.openxmlformats.org/officeDocument/2006/relationships/image" Target="../media/image61.wmf"/><Relationship Id="rId35" Type="http://schemas.openxmlformats.org/officeDocument/2006/relationships/oleObject" Target="../embeddings/oleObject52.bin"/><Relationship Id="rId43" Type="http://schemas.openxmlformats.org/officeDocument/2006/relationships/oleObject" Target="../embeddings/oleObject56.bin"/><Relationship Id="rId48" Type="http://schemas.openxmlformats.org/officeDocument/2006/relationships/image" Target="../media/image70.wmf"/><Relationship Id="rId8" Type="http://schemas.openxmlformats.org/officeDocument/2006/relationships/oleObject" Target="../embeddings/oleObject39.bin"/><Relationship Id="rId3" Type="http://schemas.openxmlformats.org/officeDocument/2006/relationships/image" Target="../media/image4.jpg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43.bin"/><Relationship Id="rId25" Type="http://schemas.openxmlformats.org/officeDocument/2006/relationships/oleObject" Target="../embeddings/oleObject47.bin"/><Relationship Id="rId33" Type="http://schemas.openxmlformats.org/officeDocument/2006/relationships/oleObject" Target="../embeddings/oleObject51.bin"/><Relationship Id="rId38" Type="http://schemas.openxmlformats.org/officeDocument/2006/relationships/image" Target="../media/image65.wmf"/><Relationship Id="rId46" Type="http://schemas.openxmlformats.org/officeDocument/2006/relationships/image" Target="../media/image69.wmf"/><Relationship Id="rId20" Type="http://schemas.openxmlformats.org/officeDocument/2006/relationships/image" Target="../media/image56.wmf"/><Relationship Id="rId41" Type="http://schemas.openxmlformats.org/officeDocument/2006/relationships/oleObject" Target="../embeddings/oleObject55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8.jpe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7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4.xml"/><Relationship Id="rId1" Type="http://schemas.openxmlformats.org/officeDocument/2006/relationships/audio" Target="../media/audio1.wav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gif"/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slide" Target="slide15.xml"/><Relationship Id="rId9" Type="http://schemas.openxmlformats.org/officeDocument/2006/relationships/image" Target="../media/image82.png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3.gif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12" Type="http://schemas.openxmlformats.org/officeDocument/2006/relationships/image" Target="../media/image92.gif"/><Relationship Id="rId2" Type="http://schemas.openxmlformats.org/officeDocument/2006/relationships/audio" Target="../media/audio2.wav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9.png"/><Relationship Id="rId11" Type="http://schemas.openxmlformats.org/officeDocument/2006/relationships/image" Target="../media/image91.gif"/><Relationship Id="rId5" Type="http://schemas.openxmlformats.org/officeDocument/2006/relationships/image" Target="../media/image78.png"/><Relationship Id="rId15" Type="http://schemas.openxmlformats.org/officeDocument/2006/relationships/image" Target="../media/image93.png"/><Relationship Id="rId10" Type="http://schemas.openxmlformats.org/officeDocument/2006/relationships/image" Target="../media/image90.gif"/><Relationship Id="rId4" Type="http://schemas.openxmlformats.org/officeDocument/2006/relationships/image" Target="../media/image87.gif"/><Relationship Id="rId9" Type="http://schemas.openxmlformats.org/officeDocument/2006/relationships/image" Target="../media/image89.gif"/><Relationship Id="rId14" Type="http://schemas.openxmlformats.org/officeDocument/2006/relationships/image" Target="../media/image9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94.gif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12" Type="http://schemas.openxmlformats.org/officeDocument/2006/relationships/image" Target="../media/image93.gif"/><Relationship Id="rId2" Type="http://schemas.openxmlformats.org/officeDocument/2006/relationships/audio" Target="../media/audio2.wav"/><Relationship Id="rId16" Type="http://schemas.openxmlformats.org/officeDocument/2006/relationships/slide" Target="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png"/><Relationship Id="rId11" Type="http://schemas.openxmlformats.org/officeDocument/2006/relationships/image" Target="../media/image92.gif"/><Relationship Id="rId5" Type="http://schemas.openxmlformats.org/officeDocument/2006/relationships/image" Target="../media/image80.png"/><Relationship Id="rId15" Type="http://schemas.openxmlformats.org/officeDocument/2006/relationships/image" Target="../media/image96.png"/><Relationship Id="rId10" Type="http://schemas.openxmlformats.org/officeDocument/2006/relationships/image" Target="../media/image91.gif"/><Relationship Id="rId4" Type="http://schemas.openxmlformats.org/officeDocument/2006/relationships/image" Target="../media/image87.gif"/><Relationship Id="rId9" Type="http://schemas.openxmlformats.org/officeDocument/2006/relationships/image" Target="../media/image90.gif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3.gif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12" Type="http://schemas.openxmlformats.org/officeDocument/2006/relationships/image" Target="../media/image92.gif"/><Relationship Id="rId2" Type="http://schemas.openxmlformats.org/officeDocument/2006/relationships/audio" Target="../media/audio2.wav"/><Relationship Id="rId16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3.png"/><Relationship Id="rId11" Type="http://schemas.openxmlformats.org/officeDocument/2006/relationships/image" Target="../media/image91.gif"/><Relationship Id="rId5" Type="http://schemas.openxmlformats.org/officeDocument/2006/relationships/image" Target="../media/image82.png"/><Relationship Id="rId15" Type="http://schemas.openxmlformats.org/officeDocument/2006/relationships/image" Target="../media/image97.png"/><Relationship Id="rId10" Type="http://schemas.openxmlformats.org/officeDocument/2006/relationships/image" Target="../media/image90.gif"/><Relationship Id="rId4" Type="http://schemas.openxmlformats.org/officeDocument/2006/relationships/image" Target="../media/image87.gif"/><Relationship Id="rId9" Type="http://schemas.openxmlformats.org/officeDocument/2006/relationships/image" Target="../media/image89.gif"/><Relationship Id="rId14" Type="http://schemas.openxmlformats.org/officeDocument/2006/relationships/image" Target="../media/image9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93.gif"/><Relationship Id="rId3" Type="http://schemas.openxmlformats.org/officeDocument/2006/relationships/audio" Target="../media/audio3.wav"/><Relationship Id="rId7" Type="http://schemas.openxmlformats.org/officeDocument/2006/relationships/image" Target="../media/image88.jpeg"/><Relationship Id="rId12" Type="http://schemas.openxmlformats.org/officeDocument/2006/relationships/image" Target="../media/image92.gif"/><Relationship Id="rId17" Type="http://schemas.openxmlformats.org/officeDocument/2006/relationships/image" Target="../media/image101.png"/><Relationship Id="rId2" Type="http://schemas.openxmlformats.org/officeDocument/2006/relationships/audio" Target="../media/audio2.wav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5.png"/><Relationship Id="rId11" Type="http://schemas.openxmlformats.org/officeDocument/2006/relationships/image" Target="../media/image91.gif"/><Relationship Id="rId5" Type="http://schemas.openxmlformats.org/officeDocument/2006/relationships/image" Target="../media/image84.png"/><Relationship Id="rId15" Type="http://schemas.openxmlformats.org/officeDocument/2006/relationships/image" Target="../media/image99.png"/><Relationship Id="rId10" Type="http://schemas.openxmlformats.org/officeDocument/2006/relationships/image" Target="../media/image90.gif"/><Relationship Id="rId4" Type="http://schemas.openxmlformats.org/officeDocument/2006/relationships/image" Target="../media/image87.gif"/><Relationship Id="rId9" Type="http://schemas.openxmlformats.org/officeDocument/2006/relationships/image" Target="../media/image89.gif"/><Relationship Id="rId14" Type="http://schemas.openxmlformats.org/officeDocument/2006/relationships/image" Target="../media/image9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2.wm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wmf"/><Relationship Id="rId4" Type="http://schemas.openxmlformats.org/officeDocument/2006/relationships/image" Target="../media/image8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0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2.bin"/><Relationship Id="rId2" Type="http://schemas.openxmlformats.org/officeDocument/2006/relationships/tags" Target="../tags/tag2.xml"/><Relationship Id="rId16" Type="http://schemas.openxmlformats.org/officeDocument/2006/relationships/image" Target="../media/image19.wmf"/><Relationship Id="rId20" Type="http://schemas.openxmlformats.org/officeDocument/2006/relationships/image" Target="../media/image2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4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19" Type="http://schemas.openxmlformats.org/officeDocument/2006/relationships/oleObject" Target="../embeddings/oleObject13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28.wmf"/><Relationship Id="rId18" Type="http://schemas.openxmlformats.org/officeDocument/2006/relationships/image" Target="../media/image30.jpeg"/><Relationship Id="rId26" Type="http://schemas.openxmlformats.org/officeDocument/2006/relationships/image" Target="../media/image35.wmf"/><Relationship Id="rId3" Type="http://schemas.openxmlformats.org/officeDocument/2006/relationships/image" Target="../media/image4.jpg"/><Relationship Id="rId21" Type="http://schemas.openxmlformats.org/officeDocument/2006/relationships/oleObject" Target="../embeddings/oleObject21.bin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31.wmf"/><Relationship Id="rId25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9.bin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24" Type="http://schemas.openxmlformats.org/officeDocument/2006/relationships/image" Target="../media/image34.wmf"/><Relationship Id="rId5" Type="http://schemas.openxmlformats.org/officeDocument/2006/relationships/image" Target="../media/image24.wmf"/><Relationship Id="rId15" Type="http://schemas.openxmlformats.org/officeDocument/2006/relationships/image" Target="../media/image29.wmf"/><Relationship Id="rId23" Type="http://schemas.openxmlformats.org/officeDocument/2006/relationships/oleObject" Target="../embeddings/oleObject22.bin"/><Relationship Id="rId28" Type="http://schemas.openxmlformats.org/officeDocument/2006/relationships/image" Target="../media/image36.wmf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14.bin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8.bin"/><Relationship Id="rId22" Type="http://schemas.openxmlformats.org/officeDocument/2006/relationships/image" Target="../media/image33.wmf"/><Relationship Id="rId27" Type="http://schemas.openxmlformats.org/officeDocument/2006/relationships/oleObject" Target="../embeddings/oleObject2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927"/>
            <a:ext cx="1194261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182" y="1595837"/>
            <a:ext cx="15001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u="sng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u="sng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7109" y="2365278"/>
            <a:ext cx="655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1772" y="3600245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135)  </a:t>
            </a:r>
            <a:endParaRPr lang="en-US" sz="40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6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0" y="-21446"/>
            <a:ext cx="12078269" cy="171302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Tính:</a:t>
            </a: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246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922111"/>
              </p:ext>
            </p:extLst>
          </p:nvPr>
        </p:nvGraphicFramePr>
        <p:xfrm>
          <a:off x="560205" y="2701899"/>
          <a:ext cx="110172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0" name="Equation" r:id="rId4" imgW="355320" imgH="431640" progId="Equation.3">
                  <p:embed/>
                </p:oleObj>
              </mc:Choice>
              <mc:Fallback>
                <p:oleObj name="Equation" r:id="rId4" imgW="355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205" y="2701899"/>
                        <a:ext cx="1101725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650520"/>
              </p:ext>
            </p:extLst>
          </p:nvPr>
        </p:nvGraphicFramePr>
        <p:xfrm>
          <a:off x="6830645" y="2662096"/>
          <a:ext cx="1535112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" name="Equation" r:id="rId7" imgW="495000" imgH="431640" progId="Equation.3">
                  <p:embed/>
                </p:oleObj>
              </mc:Choice>
              <mc:Fallback>
                <p:oleObj name="Equation" r:id="rId7" imgW="495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0645" y="2662096"/>
                        <a:ext cx="1535112" cy="127952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24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474341"/>
              </p:ext>
            </p:extLst>
          </p:nvPr>
        </p:nvGraphicFramePr>
        <p:xfrm>
          <a:off x="3232434" y="4894405"/>
          <a:ext cx="133667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2" name="Equation" r:id="rId9" imgW="355320" imgH="431640" progId="Equation.3">
                  <p:embed/>
                </p:oleObj>
              </mc:Choice>
              <mc:Fallback>
                <p:oleObj name="Equation" r:id="rId9" imgW="355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434" y="4894405"/>
                        <a:ext cx="1336675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247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491783"/>
              </p:ext>
            </p:extLst>
          </p:nvPr>
        </p:nvGraphicFramePr>
        <p:xfrm>
          <a:off x="2338388" y="440789"/>
          <a:ext cx="1120775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3" name="Equation" r:id="rId11" imgW="355320" imgH="431640" progId="Equation.3">
                  <p:embed/>
                </p:oleObj>
              </mc:Choice>
              <mc:Fallback>
                <p:oleObj name="Equation" r:id="rId11" imgW="355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388" y="440789"/>
                        <a:ext cx="1120775" cy="1087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75201"/>
              </p:ext>
            </p:extLst>
          </p:nvPr>
        </p:nvGraphicFramePr>
        <p:xfrm>
          <a:off x="5344461" y="520700"/>
          <a:ext cx="1147762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4" name="Equation" r:id="rId13" imgW="355320" imgH="431640" progId="Equation.3">
                  <p:embed/>
                </p:oleObj>
              </mc:Choice>
              <mc:Fallback>
                <p:oleObj name="Equation" r:id="rId13" imgW="355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4461" y="520700"/>
                        <a:ext cx="1147762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7653017"/>
              </p:ext>
            </p:extLst>
          </p:nvPr>
        </p:nvGraphicFramePr>
        <p:xfrm>
          <a:off x="8184522" y="520700"/>
          <a:ext cx="106680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5" name="Equation" r:id="rId15" imgW="355320" imgH="431640" progId="Equation.3">
                  <p:embed/>
                </p:oleObj>
              </mc:Choice>
              <mc:Fallback>
                <p:oleObj name="Equation" r:id="rId15" imgW="3553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4522" y="520700"/>
                        <a:ext cx="1066800" cy="1076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495800" y="1828800"/>
            <a:ext cx="3048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30645" y="651075"/>
            <a:ext cx="1143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02347" y="565408"/>
            <a:ext cx="11430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91200" y="2749950"/>
            <a:ext cx="9144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061819"/>
              </p:ext>
            </p:extLst>
          </p:nvPr>
        </p:nvGraphicFramePr>
        <p:xfrm>
          <a:off x="1667788" y="2701898"/>
          <a:ext cx="1612900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6" name="Equation" r:id="rId17" imgW="520560" imgH="431640" progId="Equation.3">
                  <p:embed/>
                </p:oleObj>
              </mc:Choice>
              <mc:Fallback>
                <p:oleObj name="Equation" r:id="rId17" imgW="52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7788" y="2701898"/>
                        <a:ext cx="1612900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48780"/>
              </p:ext>
            </p:extLst>
          </p:nvPr>
        </p:nvGraphicFramePr>
        <p:xfrm>
          <a:off x="3232434" y="2695517"/>
          <a:ext cx="1141413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7" name="Equation" r:id="rId19" imgW="368280" imgH="431640" progId="Equation.3">
                  <p:embed/>
                </p:oleObj>
              </mc:Choice>
              <mc:Fallback>
                <p:oleObj name="Equation" r:id="rId19" imgW="368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434" y="2695517"/>
                        <a:ext cx="1141413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488329"/>
              </p:ext>
            </p:extLst>
          </p:nvPr>
        </p:nvGraphicFramePr>
        <p:xfrm>
          <a:off x="8349336" y="2654573"/>
          <a:ext cx="161290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8" name="Equation" r:id="rId21" imgW="520560" imgH="431640" progId="Equation.3">
                  <p:embed/>
                </p:oleObj>
              </mc:Choice>
              <mc:Fallback>
                <p:oleObj name="Equation" r:id="rId21" imgW="52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9336" y="2654573"/>
                        <a:ext cx="1612900" cy="127952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2462287"/>
              </p:ext>
            </p:extLst>
          </p:nvPr>
        </p:nvGraphicFramePr>
        <p:xfrm>
          <a:off x="9962236" y="2660698"/>
          <a:ext cx="7080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9" name="Equation" r:id="rId23" imgW="228600" imgH="431640" progId="Equation.3">
                  <p:embed/>
                </p:oleObj>
              </mc:Choice>
              <mc:Fallback>
                <p:oleObj name="Equation" r:id="rId23" imgW="228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2236" y="2660698"/>
                        <a:ext cx="708025" cy="127952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425628"/>
              </p:ext>
            </p:extLst>
          </p:nvPr>
        </p:nvGraphicFramePr>
        <p:xfrm>
          <a:off x="4569109" y="4904618"/>
          <a:ext cx="1957387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0" name="Equation" r:id="rId25" imgW="520560" imgH="431640" progId="Equation.3">
                  <p:embed/>
                </p:oleObj>
              </mc:Choice>
              <mc:Fallback>
                <p:oleObj name="Equation" r:id="rId25" imgW="520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9109" y="4904618"/>
                        <a:ext cx="1957387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679312"/>
              </p:ext>
            </p:extLst>
          </p:nvPr>
        </p:nvGraphicFramePr>
        <p:xfrm>
          <a:off x="6503490" y="4904618"/>
          <a:ext cx="1050925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" name="Equation" r:id="rId27" imgW="279360" imgH="431640" progId="Equation.3">
                  <p:embed/>
                </p:oleObj>
              </mc:Choice>
              <mc:Fallback>
                <p:oleObj name="Equation" r:id="rId27" imgW="2793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490" y="4904618"/>
                        <a:ext cx="1050925" cy="133667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4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92551" y="86450"/>
            <a:ext cx="2370511" cy="6279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vi-VN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Tính:</a:t>
            </a: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2472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81261" y="337638"/>
            <a:ext cx="609600" cy="675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3504" name="Rectangle 16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752250" y="1615840"/>
            <a:ext cx="609600" cy="692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338688"/>
              </p:ext>
            </p:extLst>
          </p:nvPr>
        </p:nvGraphicFramePr>
        <p:xfrm>
          <a:off x="2374899" y="139780"/>
          <a:ext cx="1482830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7" name="Equation" r:id="rId4" imgW="583920" imgH="431640" progId="Equation.3">
                  <p:embed/>
                </p:oleObj>
              </mc:Choice>
              <mc:Fallback>
                <p:oleObj name="Equation" r:id="rId4" imgW="583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4899" y="139780"/>
                        <a:ext cx="1482830" cy="1087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9609755"/>
              </p:ext>
            </p:extLst>
          </p:nvPr>
        </p:nvGraphicFramePr>
        <p:xfrm>
          <a:off x="7053490" y="151290"/>
          <a:ext cx="1388789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8" name="Equation" r:id="rId6" imgW="558720" imgH="431640" progId="Equation.3">
                  <p:embed/>
                </p:oleObj>
              </mc:Choice>
              <mc:Fallback>
                <p:oleObj name="Equation" r:id="rId6" imgW="558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3490" y="151290"/>
                        <a:ext cx="1388789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96484"/>
              </p:ext>
            </p:extLst>
          </p:nvPr>
        </p:nvGraphicFramePr>
        <p:xfrm>
          <a:off x="10739323" y="212183"/>
          <a:ext cx="341195" cy="9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" name="Equation" r:id="rId8" imgW="152280" imgH="431640" progId="Equation.3">
                  <p:embed/>
                </p:oleObj>
              </mc:Choice>
              <mc:Fallback>
                <p:oleObj name="Equation" r:id="rId8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9323" y="212183"/>
                        <a:ext cx="341195" cy="949600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1"/>
          <p:cNvSpPr/>
          <p:nvPr/>
        </p:nvSpPr>
        <p:spPr>
          <a:xfrm>
            <a:off x="6627431" y="274298"/>
            <a:ext cx="609600" cy="692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180246"/>
              </p:ext>
            </p:extLst>
          </p:nvPr>
        </p:nvGraphicFramePr>
        <p:xfrm>
          <a:off x="4234140" y="1433616"/>
          <a:ext cx="161607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0" name="Equation" r:id="rId11" imgW="558720" imgH="431640" progId="Equation.3">
                  <p:embed/>
                </p:oleObj>
              </mc:Choice>
              <mc:Fallback>
                <p:oleObj name="Equation" r:id="rId11" imgW="5587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4140" y="1433616"/>
                        <a:ext cx="1616075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807193"/>
              </p:ext>
            </p:extLst>
          </p:nvPr>
        </p:nvGraphicFramePr>
        <p:xfrm>
          <a:off x="8253570" y="1499920"/>
          <a:ext cx="341195" cy="94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1" name="Equation" r:id="rId13" imgW="152280" imgH="431640" progId="Equation.3">
                  <p:embed/>
                </p:oleObj>
              </mc:Choice>
              <mc:Fallback>
                <p:oleObj name="Equation" r:id="rId13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3570" y="1499920"/>
                        <a:ext cx="341195" cy="949600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548870"/>
              </p:ext>
            </p:extLst>
          </p:nvPr>
        </p:nvGraphicFramePr>
        <p:xfrm>
          <a:off x="3847106" y="131808"/>
          <a:ext cx="1331107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2" name="Equation" r:id="rId15" imgW="495000" imgH="431640" progId="Equation.3">
                  <p:embed/>
                </p:oleObj>
              </mc:Choice>
              <mc:Fallback>
                <p:oleObj name="Equation" r:id="rId15" imgW="4950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7106" y="131808"/>
                        <a:ext cx="1331107" cy="10874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49319"/>
              </p:ext>
            </p:extLst>
          </p:nvPr>
        </p:nvGraphicFramePr>
        <p:xfrm>
          <a:off x="5436482" y="208835"/>
          <a:ext cx="512763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3" name="Equation" r:id="rId17" imgW="228600" imgH="431640" progId="Equation.3">
                  <p:embed/>
                </p:oleObj>
              </mc:Choice>
              <mc:Fallback>
                <p:oleObj name="Equation" r:id="rId17" imgW="2286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6482" y="208835"/>
                        <a:ext cx="512763" cy="949325"/>
                      </a:xfrm>
                      <a:prstGeom prst="rect">
                        <a:avLst/>
                      </a:prstGeom>
                      <a:blipFill dpi="0" rotWithShape="0">
                        <a:blip r:embed="rId10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10262423" y="315051"/>
            <a:ext cx="609600" cy="675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234476"/>
              </p:ext>
            </p:extLst>
          </p:nvPr>
        </p:nvGraphicFramePr>
        <p:xfrm>
          <a:off x="8348157" y="151289"/>
          <a:ext cx="151522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4" name="Equation" r:id="rId19" imgW="596880" imgH="431640" progId="Equation.3">
                  <p:embed/>
                </p:oleObj>
              </mc:Choice>
              <mc:Fallback>
                <p:oleObj name="Equation" r:id="rId19" imgW="596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8157" y="151289"/>
                        <a:ext cx="1515223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131129"/>
              </p:ext>
            </p:extLst>
          </p:nvPr>
        </p:nvGraphicFramePr>
        <p:xfrm>
          <a:off x="9766818" y="138684"/>
          <a:ext cx="677899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5" name="Equation" r:id="rId21" imgW="304560" imgH="431640" progId="Equation.3">
                  <p:embed/>
                </p:oleObj>
              </mc:Choice>
              <mc:Fallback>
                <p:oleObj name="Equation" r:id="rId21" imgW="3045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6818" y="138684"/>
                        <a:ext cx="677899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574950"/>
              </p:ext>
            </p:extLst>
          </p:nvPr>
        </p:nvGraphicFramePr>
        <p:xfrm>
          <a:off x="5705746" y="1433615"/>
          <a:ext cx="17272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6" name="Equation" r:id="rId23" imgW="596880" imgH="431640" progId="Equation.3">
                  <p:embed/>
                </p:oleObj>
              </mc:Choice>
              <mc:Fallback>
                <p:oleObj name="Equation" r:id="rId23" imgW="5968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5746" y="1433615"/>
                        <a:ext cx="1727200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503401"/>
              </p:ext>
            </p:extLst>
          </p:nvPr>
        </p:nvGraphicFramePr>
        <p:xfrm>
          <a:off x="5784481" y="3017782"/>
          <a:ext cx="3302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7" name="Equation" r:id="rId25" imgW="114120" imgH="228600" progId="Equation.3">
                  <p:embed/>
                </p:oleObj>
              </mc:Choice>
              <mc:Fallback>
                <p:oleObj name="Equation" r:id="rId25" imgW="114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4481" y="3017782"/>
                        <a:ext cx="330200" cy="531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331493"/>
              </p:ext>
            </p:extLst>
          </p:nvPr>
        </p:nvGraphicFramePr>
        <p:xfrm>
          <a:off x="7275926" y="1446220"/>
          <a:ext cx="6985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8" name="Equation" r:id="rId27" imgW="241200" imgH="431640" progId="Equation.3">
                  <p:embed/>
                </p:oleObj>
              </mc:Choice>
              <mc:Fallback>
                <p:oleObj name="Equation" r:id="rId27" imgW="241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926" y="1446220"/>
                        <a:ext cx="698500" cy="1003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278100"/>
              </p:ext>
            </p:extLst>
          </p:nvPr>
        </p:nvGraphicFramePr>
        <p:xfrm>
          <a:off x="7275926" y="3227625"/>
          <a:ext cx="1200184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" name="Equation" r:id="rId29" imgW="419040" imgH="431640" progId="Equation.3">
                  <p:embed/>
                </p:oleObj>
              </mc:Choice>
              <mc:Fallback>
                <p:oleObj name="Equation" r:id="rId29" imgW="419040" imgH="431640" progId="Equation.3">
                  <p:embed/>
                  <p:pic>
                    <p:nvPicPr>
                      <p:cNvPr id="6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5926" y="3227625"/>
                        <a:ext cx="1200184" cy="1003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2531164"/>
              </p:ext>
            </p:extLst>
          </p:nvPr>
        </p:nvGraphicFramePr>
        <p:xfrm>
          <a:off x="4324829" y="5009030"/>
          <a:ext cx="131286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" name="Equation" r:id="rId31" imgW="406080" imgH="431640" progId="Equation.3">
                  <p:embed/>
                </p:oleObj>
              </mc:Choice>
              <mc:Fallback>
                <p:oleObj name="Equation" r:id="rId31" imgW="406080" imgH="431640" progId="Equation.3">
                  <p:embed/>
                  <p:pic>
                    <p:nvPicPr>
                      <p:cNvPr id="6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829" y="5009030"/>
                        <a:ext cx="1312863" cy="1003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003161"/>
              </p:ext>
            </p:extLst>
          </p:nvPr>
        </p:nvGraphicFramePr>
        <p:xfrm>
          <a:off x="2341160" y="3272705"/>
          <a:ext cx="1719262" cy="108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1" name="Equation" r:id="rId33" imgW="545760" imgH="431640" progId="Equation.3">
                  <p:embed/>
                </p:oleObj>
              </mc:Choice>
              <mc:Fallback>
                <p:oleObj name="Equation" r:id="rId33" imgW="545760" imgH="431640" progId="Equation.3">
                  <p:embed/>
                  <p:pic>
                    <p:nvPicPr>
                      <p:cNvPr id="6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160" y="3272705"/>
                        <a:ext cx="1719262" cy="1087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3871936" y="3508188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8272909" y="3404131"/>
            <a:ext cx="609600" cy="654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124943" y="5199952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9544777"/>
              </p:ext>
            </p:extLst>
          </p:nvPr>
        </p:nvGraphicFramePr>
        <p:xfrm>
          <a:off x="4355697" y="3336205"/>
          <a:ext cx="515938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2" name="Equation" r:id="rId35" imgW="215640" imgH="431640" progId="Equation.3">
                  <p:embed/>
                </p:oleObj>
              </mc:Choice>
              <mc:Fallback>
                <p:oleObj name="Equation" r:id="rId35" imgW="215640" imgH="431640" progId="Equation.3">
                  <p:embed/>
                  <p:pic>
                    <p:nvPicPr>
                      <p:cNvPr id="7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697" y="3336205"/>
                        <a:ext cx="515938" cy="1003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088340"/>
              </p:ext>
            </p:extLst>
          </p:nvPr>
        </p:nvGraphicFramePr>
        <p:xfrm>
          <a:off x="10048748" y="3270781"/>
          <a:ext cx="484188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3" name="Equation" r:id="rId37" imgW="203040" imgH="393480" progId="Equation.3">
                  <p:embed/>
                </p:oleObj>
              </mc:Choice>
              <mc:Fallback>
                <p:oleObj name="Equation" r:id="rId37" imgW="203040" imgH="393480" progId="Equation.3">
                  <p:embed/>
                  <p:pic>
                    <p:nvPicPr>
                      <p:cNvPr id="7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748" y="3270781"/>
                        <a:ext cx="484188" cy="9159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986772"/>
              </p:ext>
            </p:extLst>
          </p:nvPr>
        </p:nvGraphicFramePr>
        <p:xfrm>
          <a:off x="7510268" y="5071587"/>
          <a:ext cx="4841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4" name="Equation" r:id="rId39" imgW="203040" imgH="393480" progId="Equation.3">
                  <p:embed/>
                </p:oleObj>
              </mc:Choice>
              <mc:Fallback>
                <p:oleObj name="Equation" r:id="rId39" imgW="203040" imgH="393480" progId="Equation.3">
                  <p:embed/>
                  <p:pic>
                    <p:nvPicPr>
                      <p:cNvPr id="7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0268" y="5071587"/>
                        <a:ext cx="484187" cy="9144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3094061"/>
              </p:ext>
            </p:extLst>
          </p:nvPr>
        </p:nvGraphicFramePr>
        <p:xfrm>
          <a:off x="8671371" y="3244581"/>
          <a:ext cx="1200150" cy="91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5" name="Equation" r:id="rId41" imgW="419040" imgH="393480" progId="Equation.3">
                  <p:embed/>
                </p:oleObj>
              </mc:Choice>
              <mc:Fallback>
                <p:oleObj name="Equation" r:id="rId41" imgW="419040" imgH="393480" progId="Equation.3">
                  <p:embed/>
                  <p:pic>
                    <p:nvPicPr>
                      <p:cNvPr id="4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71371" y="3244581"/>
                        <a:ext cx="1200150" cy="9159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Rectangle 59"/>
          <p:cNvSpPr/>
          <p:nvPr/>
        </p:nvSpPr>
        <p:spPr>
          <a:xfrm>
            <a:off x="9670804" y="3407223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859163"/>
              </p:ext>
            </p:extLst>
          </p:nvPr>
        </p:nvGraphicFramePr>
        <p:xfrm>
          <a:off x="10789165" y="3227625"/>
          <a:ext cx="333375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6" name="Equation" r:id="rId43" imgW="139680" imgH="431640" progId="Equation.3">
                  <p:embed/>
                </p:oleObj>
              </mc:Choice>
              <mc:Fallback>
                <p:oleObj name="Equation" r:id="rId43" imgW="139680" imgH="431640" progId="Equation.3">
                  <p:embed/>
                  <p:pic>
                    <p:nvPicPr>
                      <p:cNvPr id="4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9165" y="3227625"/>
                        <a:ext cx="333375" cy="1003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" name="Rectangle 61"/>
          <p:cNvSpPr/>
          <p:nvPr/>
        </p:nvSpPr>
        <p:spPr>
          <a:xfrm>
            <a:off x="10355778" y="3392183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3315461"/>
              </p:ext>
            </p:extLst>
          </p:nvPr>
        </p:nvGraphicFramePr>
        <p:xfrm>
          <a:off x="5975155" y="5054124"/>
          <a:ext cx="135413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7" name="Equation" r:id="rId45" imgW="419040" imgH="393480" progId="Equation.3">
                  <p:embed/>
                </p:oleObj>
              </mc:Choice>
              <mc:Fallback>
                <p:oleObj name="Equation" r:id="rId45" imgW="419040" imgH="393480" progId="Equation.3">
                  <p:embed/>
                  <p:pic>
                    <p:nvPicPr>
                      <p:cNvPr id="4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5155" y="5054124"/>
                        <a:ext cx="1354138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Rectangle 63"/>
          <p:cNvSpPr/>
          <p:nvPr/>
        </p:nvSpPr>
        <p:spPr>
          <a:xfrm>
            <a:off x="5521272" y="5199952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70357"/>
              </p:ext>
            </p:extLst>
          </p:nvPr>
        </p:nvGraphicFramePr>
        <p:xfrm>
          <a:off x="8396485" y="5027926"/>
          <a:ext cx="36353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8" name="Equation" r:id="rId47" imgW="152280" imgH="431640" progId="Equation.3">
                  <p:embed/>
                </p:oleObj>
              </mc:Choice>
              <mc:Fallback>
                <p:oleObj name="Equation" r:id="rId47" imgW="152280" imgH="431640" progId="Equation.3">
                  <p:embed/>
                  <p:pic>
                    <p:nvPicPr>
                      <p:cNvPr id="4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6485" y="5027926"/>
                        <a:ext cx="363537" cy="10033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tangle 65"/>
          <p:cNvSpPr/>
          <p:nvPr/>
        </p:nvSpPr>
        <p:spPr>
          <a:xfrm>
            <a:off x="7890670" y="5231999"/>
            <a:ext cx="609600" cy="659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4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40" grpId="0"/>
      <p:bldP spid="47" grpId="0"/>
      <p:bldP spid="55" grpId="0"/>
      <p:bldP spid="60" grpId="0"/>
      <p:bldP spid="62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253676"/>
            <a:ext cx="12192000" cy="14811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smtClean="0">
                <a:latin typeface="Times New Roman" pitchFamily="18" charset="0"/>
              </a:rPr>
              <a:t>Bài 4</a:t>
            </a:r>
            <a:r>
              <a:rPr lang="vi-VN" sz="3200" b="1" smtClean="0">
                <a:latin typeface="Times New Roman" pitchFamily="18" charset="0"/>
              </a:rPr>
              <a:t>:</a:t>
            </a:r>
            <a:r>
              <a:rPr lang="en-US" sz="3200" b="1" smtClean="0">
                <a:latin typeface="Times New Roman" pitchFamily="18" charset="0"/>
              </a:rPr>
              <a:t> Hình </a:t>
            </a:r>
            <a:r>
              <a:rPr lang="en-US" sz="3200" b="1" dirty="0" err="1">
                <a:latin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</a:rPr>
              <a:t>nhật</a:t>
            </a:r>
            <a:r>
              <a:rPr lang="en-US" sz="3200" b="1">
                <a:latin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</a:rPr>
              <a:t>có </a:t>
            </a:r>
            <a:r>
              <a:rPr lang="en-US" sz="3200" b="1" dirty="0" err="1">
                <a:latin typeface="Times New Roman" pitchFamily="18" charset="0"/>
              </a:rPr>
              <a:t>diện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tích</a:t>
            </a:r>
            <a:r>
              <a:rPr lang="en-US" sz="3200" b="1" dirty="0">
                <a:latin typeface="Times New Roman" pitchFamily="18" charset="0"/>
              </a:rPr>
              <a:t>     </a:t>
            </a:r>
            <a:r>
              <a:rPr lang="en-US" sz="3200" b="1" dirty="0" err="1">
                <a:latin typeface="Times New Roman" pitchFamily="18" charset="0"/>
              </a:rPr>
              <a:t>m</a:t>
            </a:r>
            <a:r>
              <a:rPr lang="en-US" sz="3200" b="1" baseline="30000" dirty="0" err="1">
                <a:latin typeface="Times New Roman" pitchFamily="18" charset="0"/>
              </a:rPr>
              <a:t>2</a:t>
            </a:r>
            <a:r>
              <a:rPr lang="en-US" sz="3200" b="1" dirty="0">
                <a:latin typeface="Times New Roman" pitchFamily="18" charset="0"/>
              </a:rPr>
              <a:t>,  </a:t>
            </a:r>
            <a:r>
              <a:rPr lang="en-US" sz="3200" b="1" dirty="0" err="1">
                <a:latin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rộng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</a:rPr>
              <a:t>là</a:t>
            </a:r>
            <a:r>
              <a:rPr lang="en-US" sz="3200" b="1">
                <a:latin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</a:rPr>
              <a:t>   </a:t>
            </a:r>
            <a:r>
              <a:rPr lang="en-US" sz="3200" b="1" dirty="0">
                <a:latin typeface="Times New Roman" pitchFamily="18" charset="0"/>
              </a:rPr>
              <a:t>m. </a:t>
            </a:r>
            <a:r>
              <a:rPr lang="en-US" sz="3200" b="1" dirty="0" err="1">
                <a:latin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chiều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dài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</a:rPr>
              <a:t>nhật</a:t>
            </a:r>
            <a:r>
              <a:rPr lang="en-US" sz="3200" b="1">
                <a:latin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</a:rPr>
              <a:t>đó.</a:t>
            </a:r>
            <a:endParaRPr lang="en-US" sz="3200" b="1" dirty="0">
              <a:latin typeface="Times New Roman" pitchFamily="18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021133"/>
              </p:ext>
            </p:extLst>
          </p:nvPr>
        </p:nvGraphicFramePr>
        <p:xfrm>
          <a:off x="5853699" y="276600"/>
          <a:ext cx="484602" cy="98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" name="Equation" r:id="rId4" imgW="152280" imgH="431640" progId="Equation.3">
                  <p:embed/>
                </p:oleObj>
              </mc:Choice>
              <mc:Fallback>
                <p:oleObj name="Equation" r:id="rId4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3699" y="276600"/>
                        <a:ext cx="484602" cy="98478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622613"/>
              </p:ext>
            </p:extLst>
          </p:nvPr>
        </p:nvGraphicFramePr>
        <p:xfrm>
          <a:off x="9337676" y="268959"/>
          <a:ext cx="492123" cy="1000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" name="Equation" r:id="rId6" imgW="152280" imgH="431640" progId="Equation.3">
                  <p:embed/>
                </p:oleObj>
              </mc:Choice>
              <mc:Fallback>
                <p:oleObj name="Equation" r:id="rId6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7676" y="268959"/>
                        <a:ext cx="492123" cy="10000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636398" y="1791180"/>
            <a:ext cx="6919204" cy="27830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hiều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 của hình </a:t>
            </a:r>
            <a:r>
              <a:rPr lang="vi-VN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 </a:t>
            </a:r>
            <a:r>
              <a:rPr lang="vi-VN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đó là: 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21854"/>
              </p:ext>
            </p:extLst>
          </p:nvPr>
        </p:nvGraphicFramePr>
        <p:xfrm>
          <a:off x="5114448" y="3418449"/>
          <a:ext cx="2024063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" name="Equation" r:id="rId8" imgW="634680" imgH="431640" progId="Equation.3">
                  <p:embed/>
                </p:oleObj>
              </mc:Choice>
              <mc:Fallback>
                <p:oleObj name="Equation" r:id="rId8" imgW="634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4448" y="3418449"/>
                        <a:ext cx="2024063" cy="984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38511" y="3611323"/>
            <a:ext cx="776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(m)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7502" y="4474758"/>
            <a:ext cx="2374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Đáp số       m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25085"/>
              </p:ext>
            </p:extLst>
          </p:nvPr>
        </p:nvGraphicFramePr>
        <p:xfrm>
          <a:off x="8104169" y="4324778"/>
          <a:ext cx="485775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7" name="Equation" r:id="rId10" imgW="152280" imgH="431640" progId="Equation.3">
                  <p:embed/>
                </p:oleObj>
              </mc:Choice>
              <mc:Fallback>
                <p:oleObj name="Equation" r:id="rId10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4169" y="4324778"/>
                        <a:ext cx="485775" cy="9842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3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3181350" y="0"/>
            <a:ext cx="58293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2757587" y="4057326"/>
            <a:ext cx="667682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752600" y="685800"/>
            <a:ext cx="163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Củng cố</a:t>
            </a:r>
          </a:p>
        </p:txBody>
      </p:sp>
      <p:pic>
        <p:nvPicPr>
          <p:cNvPr id="18" name="2291903.wav">
            <a:hlinkClick r:id="" action="ppaction://media"/>
          </p:cNvPr>
          <p:cNvPicPr>
            <a:picLocks noChangeAspect="1"/>
          </p:cNvPicPr>
          <p:nvPr>
            <a:wavAudioFile r:embed="rId1" name="2291898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25" y="-800100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/>
          </p:cNvPr>
          <p:cNvSpPr/>
          <p:nvPr/>
        </p:nvSpPr>
        <p:spPr>
          <a:xfrm>
            <a:off x="1524000" y="1839913"/>
            <a:ext cx="9144000" cy="114141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ectangle 29">
            <a:extLst/>
          </p:cNvPr>
          <p:cNvSpPr/>
          <p:nvPr/>
        </p:nvSpPr>
        <p:spPr>
          <a:xfrm>
            <a:off x="1524000" y="5175251"/>
            <a:ext cx="9144000" cy="11414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4" y="930276"/>
            <a:ext cx="1476375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9" y="419101"/>
            <a:ext cx="15462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14" y="1238251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1" y="827088"/>
            <a:ext cx="154622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1" y="4478338"/>
            <a:ext cx="147796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9" y="402431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495801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9" y="4035425"/>
            <a:ext cx="15446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0872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30872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497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74976"/>
            <a:ext cx="45720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Flowchart: Summing Junction 41">
            <a:hlinkClick r:id="rId14" action="ppaction://hlinksldjump"/>
            <a:extLst/>
          </p:cNvPr>
          <p:cNvSpPr/>
          <p:nvPr/>
        </p:nvSpPr>
        <p:spPr>
          <a:xfrm>
            <a:off x="10072688" y="6115050"/>
            <a:ext cx="487362" cy="64928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88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/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Bạn được 3 viên kẹo </a:t>
            </a:r>
          </a:p>
        </p:txBody>
      </p:sp>
      <p:sp>
        <p:nvSpPr>
          <p:cNvPr id="27" name="Rectangle: Folded Corner 26">
            <a:extLst/>
          </p:cNvPr>
          <p:cNvSpPr/>
          <p:nvPr/>
        </p:nvSpPr>
        <p:spPr>
          <a:xfrm>
            <a:off x="2082160" y="253483"/>
            <a:ext cx="72167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/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8" action="ppaction://hlinksldjump"/>
            <a:extLst/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86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/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4590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359012" y="208085"/>
                <a:ext cx="2331536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400" b="1" i="1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44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vi-VN" sz="44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12" y="208085"/>
                <a:ext cx="2331536" cy="13644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602288" y="282957"/>
                <a:ext cx="1018227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4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vi-VN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288" y="282957"/>
                <a:ext cx="1018227" cy="136441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Pentagon 30">
            <a:hlinkClick r:id="rId8" action="ppaction://hlinksldjump"/>
            <a:extLst/>
          </p:cNvPr>
          <p:cNvSpPr/>
          <p:nvPr/>
        </p:nvSpPr>
        <p:spPr>
          <a:xfrm rot="586976" flipH="1">
            <a:off x="3589337" y="4029595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579182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/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: Folded Corner 26">
            <a:extLst/>
          </p:cNvPr>
          <p:cNvSpPr/>
          <p:nvPr/>
        </p:nvSpPr>
        <p:spPr>
          <a:xfrm>
            <a:off x="1963513" y="239925"/>
            <a:ext cx="7907338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/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610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/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5614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43" y="3762421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6782" y="3578909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072732" y="387622"/>
                <a:ext cx="2131737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1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000" b="1"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vi-VN" sz="40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2732" y="387622"/>
                <a:ext cx="2131737" cy="1248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148175" y="407414"/>
                <a:ext cx="939680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vi-VN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8175" y="407414"/>
                <a:ext cx="939680" cy="1257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Arrow: Pentagon 30">
            <a:hlinkClick r:id="rId16" action="ppaction://hlinksldjump"/>
            <a:extLst/>
          </p:cNvPr>
          <p:cNvSpPr/>
          <p:nvPr/>
        </p:nvSpPr>
        <p:spPr>
          <a:xfrm rot="586976" flipH="1">
            <a:off x="3676651" y="386844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911060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/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/>
          </p:cNvPr>
          <p:cNvSpPr/>
          <p:nvPr/>
        </p:nvSpPr>
        <p:spPr>
          <a:xfrm>
            <a:off x="1905001" y="276225"/>
            <a:ext cx="8424863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/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8" action="ppaction://hlinksldjump"/>
            <a:extLst/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63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/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6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381236" y="185876"/>
                <a:ext cx="3121304" cy="18175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vi-VN" sz="60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1236" y="185876"/>
                <a:ext cx="3121304" cy="181754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154651" y="205406"/>
                <a:ext cx="885178" cy="1827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vi-VN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651" y="205406"/>
                <a:ext cx="885178" cy="182729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7613448" y="58681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68858" y="713483"/>
            <a:ext cx="121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907190759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 animBg="1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-50800"/>
            <a:ext cx="1455738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489" y="4860926"/>
            <a:ext cx="1476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564" y="4348163"/>
            <a:ext cx="15462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: Folded Corner 8">
            <a:extLst/>
          </p:cNvPr>
          <p:cNvSpPr/>
          <p:nvPr/>
        </p:nvSpPr>
        <p:spPr>
          <a:xfrm>
            <a:off x="8969376" y="3919539"/>
            <a:ext cx="1103313" cy="1328737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viên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kẹo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Rectangle: Folded Corner 26">
            <a:extLst/>
          </p:cNvPr>
          <p:cNvSpPr/>
          <p:nvPr/>
        </p:nvSpPr>
        <p:spPr>
          <a:xfrm>
            <a:off x="1905000" y="276225"/>
            <a:ext cx="8077200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/>
          </p:cNvPr>
          <p:cNvSpPr/>
          <p:nvPr/>
        </p:nvSpPr>
        <p:spPr>
          <a:xfrm rot="5600923">
            <a:off x="3342482" y="5025232"/>
            <a:ext cx="24384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Arrow: Pentagon 30">
            <a:hlinkClick r:id="rId8" action="ppaction://hlinksldjump"/>
            <a:extLst/>
          </p:cNvPr>
          <p:cNvSpPr/>
          <p:nvPr/>
        </p:nvSpPr>
        <p:spPr>
          <a:xfrm rot="586976" flipH="1">
            <a:off x="3624263" y="4068763"/>
            <a:ext cx="1733550" cy="90011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658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9" y="5457826"/>
            <a:ext cx="7143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>
            <a:extLst/>
          </p:cNvPr>
          <p:cNvSpPr/>
          <p:nvPr/>
        </p:nvSpPr>
        <p:spPr>
          <a:xfrm>
            <a:off x="4543426" y="4194326"/>
            <a:ext cx="115805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7662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4" y="5154613"/>
            <a:ext cx="87312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971925"/>
            <a:ext cx="8731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6" y="3436939"/>
            <a:ext cx="5826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888" y="3665538"/>
            <a:ext cx="6604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9" y="3919538"/>
            <a:ext cx="3714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339" y="3822701"/>
            <a:ext cx="5349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098579" y="182477"/>
                <a:ext cx="3121304" cy="18209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vi-VN" sz="6000" b="1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79" y="182477"/>
                <a:ext cx="3121304" cy="18209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5902207" y="228037"/>
                <a:ext cx="885178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2207" y="228037"/>
                <a:ext cx="885178" cy="182357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847578" y="631993"/>
            <a:ext cx="12139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413462" y="176450"/>
                <a:ext cx="885178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462" y="176450"/>
                <a:ext cx="885178" cy="18269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697734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 animBg="1"/>
      <p:bldP spid="20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4230" y="1905001"/>
            <a:ext cx="10151369" cy="201067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/>
            <a:r>
              <a:rPr lang="en-US" sz="61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1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EM</a:t>
            </a:r>
            <a:b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CHĂM NGOAN, </a:t>
            </a:r>
            <a:r>
              <a:rPr lang="en-US" sz="61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133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6133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633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295717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4070906" y="2682631"/>
            <a:ext cx="4921249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</a:p>
        </p:txBody>
      </p:sp>
      <p:pic>
        <p:nvPicPr>
          <p:cNvPr id="7172" name="Picture 64" descr="2b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8534400" y="2682631"/>
            <a:ext cx="3657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03513" y="1412777"/>
                <a:ext cx="350878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6000" b="1" i="1">
                              <a:latin typeface="Cambria Math"/>
                            </a:rPr>
                            <m:t>𝟓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 = </m:t>
                      </m:r>
                    </m:oMath>
                  </m:oMathPara>
                </a14:m>
                <a:endParaRPr lang="vi-VN" sz="6000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3" y="1412777"/>
                <a:ext cx="3508781" cy="18269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678557" y="1427378"/>
                <a:ext cx="1317990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557" y="1427378"/>
                <a:ext cx="1317990" cy="18269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499669" y="260649"/>
            <a:ext cx="254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9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75521" y="1412777"/>
                <a:ext cx="3338863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6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1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vi-VN" sz="6000" b="1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1" y="1412777"/>
                <a:ext cx="3338863" cy="18269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685420" y="1412776"/>
                <a:ext cx="857927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6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420" y="1412776"/>
                <a:ext cx="857927" cy="182357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901955" y="286049"/>
            <a:ext cx="254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4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09799" y="113016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HP001 5 hàng" panose="020B0603050302020204" pitchFamily="34" charset="-93"/>
                <a:ea typeface="+mn-ea"/>
                <a:cs typeface="+mn-cs"/>
              </a:rPr>
              <a:t>Toán: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91543" y="2380943"/>
            <a:ext cx="8208912" cy="10563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600" b="1" dirty="0">
                <a:solidFill>
                  <a:srgbClr val="FFFF00"/>
                </a:solidFill>
                <a:latin typeface="HP001 5 hàng" panose="020B0603050302020204" pitchFamily="34" charset="-93"/>
              </a:rPr>
              <a:t>Bài 81: Phép chia phân </a:t>
            </a:r>
            <a:r>
              <a:rPr lang="vi-VN" sz="3600" b="1" dirty="0" smtClean="0">
                <a:solidFill>
                  <a:srgbClr val="FFFF00"/>
                </a:solidFill>
                <a:latin typeface="HP001 5 hàng" panose="020B0603050302020204" pitchFamily="34" charset="-93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HP001 5 hàng" panose="020B0603050302020204" pitchFamily="34" charset="-93"/>
              </a:rPr>
              <a:t>.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4999" y="786057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HP001 5 hàng" panose="020B0603050302020204" pitchFamily="34" charset="-93"/>
              </a:rPr>
              <a:t>Thứ sáu ngày </a:t>
            </a:r>
            <a:r>
              <a:rPr lang="en-US" sz="3600" b="1" dirty="0" smtClean="0">
                <a:solidFill>
                  <a:schemeClr val="bg1"/>
                </a:solidFill>
                <a:latin typeface="HP001 5 hàng" panose="020B0603050302020204" pitchFamily="34" charset="-93"/>
              </a:rPr>
              <a:t>11</a:t>
            </a:r>
            <a:r>
              <a:rPr lang="vi-VN" sz="3600" b="1" dirty="0" smtClean="0">
                <a:solidFill>
                  <a:schemeClr val="bg1"/>
                </a:solidFill>
                <a:latin typeface="HP001 5 hàng" panose="020B0603050302020204" pitchFamily="34" charset="-93"/>
              </a:rPr>
              <a:t> </a:t>
            </a:r>
            <a:r>
              <a:rPr lang="vi-VN" sz="3600" b="1" dirty="0">
                <a:solidFill>
                  <a:schemeClr val="bg1"/>
                </a:solidFill>
                <a:latin typeface="HP001 5 hàng" panose="020B0603050302020204" pitchFamily="34" charset="-93"/>
              </a:rPr>
              <a:t>tháng 3 năm 2022</a:t>
            </a:r>
            <a:endParaRPr lang="en-US" sz="3600" b="1" dirty="0">
              <a:solidFill>
                <a:schemeClr val="bg1"/>
              </a:solidFill>
              <a:latin typeface="HP001 5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76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498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597866" y="1664087"/>
            <a:ext cx="3732441" cy="165618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TextBox 8"/>
          <p:cNvSpPr txBox="1"/>
          <p:nvPr/>
        </p:nvSpPr>
        <p:spPr>
          <a:xfrm>
            <a:off x="7048380" y="1280222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330307" y="1227727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3083" y="2939568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6899" y="311135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45537" y="4275247"/>
            <a:ext cx="83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m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0" y="25076"/>
            <a:ext cx="12192000" cy="138499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latin typeface="Times New Roman" pitchFamily="18" charset="0"/>
              </a:rPr>
              <a:t>Ví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dụ</a:t>
            </a:r>
            <a:r>
              <a:rPr lang="vi-VN" sz="2800" b="1" dirty="0" smtClean="0">
                <a:latin typeface="Times New Roman" pitchFamily="18" charset="0"/>
              </a:rPr>
              <a:t>: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</a:rPr>
              <a:t> ABCD </a:t>
            </a:r>
            <a:r>
              <a:rPr lang="en-US" sz="2800" b="1" dirty="0" err="1">
                <a:latin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diện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tích</a:t>
            </a:r>
            <a:r>
              <a:rPr lang="en-US" sz="2800" b="1" dirty="0">
                <a:latin typeface="Times New Roman" pitchFamily="18" charset="0"/>
              </a:rPr>
              <a:t>     m</a:t>
            </a:r>
            <a:r>
              <a:rPr lang="en-US" sz="2800" b="1" baseline="30000" dirty="0">
                <a:latin typeface="Times New Roman" pitchFamily="18" charset="0"/>
              </a:rPr>
              <a:t>2</a:t>
            </a:r>
            <a:r>
              <a:rPr lang="en-US" sz="2800" b="1" dirty="0">
                <a:latin typeface="Times New Roman" pitchFamily="18" charset="0"/>
              </a:rPr>
              <a:t>,  </a:t>
            </a:r>
            <a:r>
              <a:rPr lang="en-US" sz="2800" b="1" dirty="0" err="1">
                <a:latin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</a:rPr>
              <a:t>   m. </a:t>
            </a:r>
            <a:r>
              <a:rPr lang="en-US" sz="2800" b="1" dirty="0" err="1">
                <a:latin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chiều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dài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ABCD</a:t>
            </a:r>
            <a:r>
              <a:rPr lang="en-US" sz="2800" b="1" dirty="0">
                <a:latin typeface="Times New Roman" pitchFamily="18" charset="0"/>
              </a:rPr>
              <a:t>.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31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869619"/>
              </p:ext>
            </p:extLst>
          </p:nvPr>
        </p:nvGraphicFramePr>
        <p:xfrm>
          <a:off x="6427698" y="65633"/>
          <a:ext cx="457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" name="Equation" r:id="rId5" imgW="203040" imgH="393480" progId="Equation.3">
                  <p:embed/>
                </p:oleObj>
              </mc:Choice>
              <mc:Fallback>
                <p:oleObj name="Equation" r:id="rId5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698" y="65633"/>
                        <a:ext cx="457200" cy="838200"/>
                      </a:xfrm>
                      <a:prstGeom prst="rect">
                        <a:avLst/>
                      </a:prstGeom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081917"/>
              </p:ext>
            </p:extLst>
          </p:nvPr>
        </p:nvGraphicFramePr>
        <p:xfrm>
          <a:off x="9640888" y="55563"/>
          <a:ext cx="342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40888" y="55563"/>
                        <a:ext cx="342900" cy="838200"/>
                      </a:xfrm>
                      <a:prstGeom prst="rect">
                        <a:avLst/>
                      </a:prstGeom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5410200" y="4876800"/>
            <a:ext cx="9144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ight Brace 31"/>
          <p:cNvSpPr/>
          <p:nvPr/>
        </p:nvSpPr>
        <p:spPr>
          <a:xfrm rot="5400000">
            <a:off x="9327720" y="1703797"/>
            <a:ext cx="399325" cy="3732441"/>
          </a:xfrm>
          <a:prstGeom prst="rightBrace">
            <a:avLst>
              <a:gd name="adj1" fmla="val 25316"/>
              <a:gd name="adj2" fmla="val 51369"/>
            </a:avLst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06510" y="1760819"/>
            <a:ext cx="5370148" cy="12890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chiều dài của hình chữ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nhật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752750"/>
              </p:ext>
            </p:extLst>
          </p:nvPr>
        </p:nvGraphicFramePr>
        <p:xfrm>
          <a:off x="2198188" y="5298120"/>
          <a:ext cx="11430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Equation" r:id="rId9" imgW="393480" imgH="393480" progId="Equation.3">
                  <p:embed/>
                </p:oleObj>
              </mc:Choice>
              <mc:Fallback>
                <p:oleObj name="Equation" r:id="rId9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188" y="5298120"/>
                        <a:ext cx="1143000" cy="990600"/>
                      </a:xfrm>
                      <a:prstGeom prst="rect">
                        <a:avLst/>
                      </a:prstGeom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ounded Rectangle 35"/>
          <p:cNvSpPr/>
          <p:nvPr/>
        </p:nvSpPr>
        <p:spPr>
          <a:xfrm>
            <a:off x="173691" y="3812867"/>
            <a:ext cx="6913768" cy="119672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vi-VN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 chiều dài của hình chữ </a:t>
            </a:r>
            <a:r>
              <a:rPr lang="vi-VN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nhật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lấy diện tích chia cho chiều rộng.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Object 3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0164449"/>
              </p:ext>
            </p:extLst>
          </p:nvPr>
        </p:nvGraphicFramePr>
        <p:xfrm>
          <a:off x="11449050" y="1935163"/>
          <a:ext cx="62865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" name="Equation" r:id="rId11" imgW="279360" imgH="393480" progId="Equation.3">
                  <p:embed/>
                </p:oleObj>
              </mc:Choice>
              <mc:Fallback>
                <p:oleObj name="Equation" r:id="rId11" imgW="2793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9050" y="1935163"/>
                        <a:ext cx="628650" cy="838200"/>
                      </a:xfrm>
                      <a:prstGeom prst="rect">
                        <a:avLst/>
                      </a:prstGeom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363475"/>
              </p:ext>
            </p:extLst>
          </p:nvPr>
        </p:nvGraphicFramePr>
        <p:xfrm>
          <a:off x="8939213" y="2038350"/>
          <a:ext cx="7715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" name="Equation" r:id="rId13" imgW="342720" imgH="393480" progId="Equation.3">
                  <p:embed/>
                </p:oleObj>
              </mc:Choice>
              <mc:Fallback>
                <p:oleObj name="Equation" r:id="rId13" imgW="342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39213" y="2038350"/>
                        <a:ext cx="771525" cy="838200"/>
                      </a:xfrm>
                      <a:prstGeom prst="rect">
                        <a:avLst/>
                      </a:prstGeom>
                      <a:blipFill dpi="0" rotWithShape="0">
                        <a:blip r:embed="rId4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9516651" y="2142877"/>
            <a:ext cx="3659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smtClean="0">
                <a:latin typeface="Times New Roman" pitchFamily="18" charset="0"/>
              </a:rPr>
              <a:t>2</a:t>
            </a:r>
            <a:endParaRPr lang="en-US" sz="2400"/>
          </a:p>
        </p:txBody>
      </p:sp>
      <p:sp>
        <p:nvSpPr>
          <p:cNvPr id="26" name="Rounded Rectangle 25"/>
          <p:cNvSpPr/>
          <p:nvPr/>
        </p:nvSpPr>
        <p:spPr>
          <a:xfrm>
            <a:off x="129176" y="3765626"/>
            <a:ext cx="6919204" cy="12439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 để </a:t>
            </a:r>
            <a:r>
              <a:rPr lang="vi-VN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vi-V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chiều dài của hình chữ nhật trên ta phải thực hiện phép </a:t>
            </a:r>
            <a:r>
              <a:rPr lang="vi-VN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3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nào?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72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3862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  <p:bldP spid="18" grpId="0"/>
      <p:bldP spid="19" grpId="0" animBg="1"/>
      <p:bldP spid="32" grpId="0" animBg="1"/>
      <p:bldP spid="33" grpId="0" animBg="1"/>
      <p:bldP spid="33" grpId="1" animBg="1"/>
      <p:bldP spid="36" grpId="0" animBg="1"/>
      <p:bldP spid="36" grpId="1" animBg="1"/>
      <p:bldP spid="4" grpId="0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69"/>
          <p:cNvSpPr txBox="1">
            <a:spLocks noChangeArrowheads="1"/>
          </p:cNvSpPr>
          <p:nvPr/>
        </p:nvSpPr>
        <p:spPr bwMode="auto">
          <a:xfrm>
            <a:off x="291488" y="3310064"/>
            <a:ext cx="421764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FF0000"/>
                </a:solidFill>
              </a:rPr>
              <a:t>- Phân </a:t>
            </a:r>
            <a:r>
              <a:rPr lang="en-US" sz="2700" b="1" dirty="0" err="1">
                <a:solidFill>
                  <a:srgbClr val="FF0000"/>
                </a:solidFill>
              </a:rPr>
              <a:t>số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err="1">
                <a:solidFill>
                  <a:srgbClr val="FF0000"/>
                </a:solidFill>
              </a:rPr>
              <a:t>đảo</a:t>
            </a:r>
            <a:r>
              <a:rPr lang="en-US" sz="2700" b="1">
                <a:solidFill>
                  <a:srgbClr val="FF0000"/>
                </a:solidFill>
              </a:rPr>
              <a:t> </a:t>
            </a:r>
            <a:r>
              <a:rPr lang="en-US" sz="2700" b="1" smtClean="0">
                <a:solidFill>
                  <a:srgbClr val="FF0000"/>
                </a:solidFill>
              </a:rPr>
              <a:t>ngược là gì?</a:t>
            </a:r>
            <a:endParaRPr lang="en-US" sz="2700" dirty="0">
              <a:solidFill>
                <a:schemeClr val="tx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127931" y="326996"/>
            <a:ext cx="6862977" cy="2357912"/>
            <a:chOff x="3462654" y="1115792"/>
            <a:chExt cx="5749646" cy="2469992"/>
          </a:xfrm>
          <a:solidFill>
            <a:srgbClr val="FFFF00"/>
          </a:solidFill>
        </p:grpSpPr>
        <p:sp>
          <p:nvSpPr>
            <p:cNvPr id="9" name="Rounded Rectangle 8"/>
            <p:cNvSpPr/>
            <p:nvPr/>
          </p:nvSpPr>
          <p:spPr>
            <a:xfrm>
              <a:off x="3462654" y="1115792"/>
              <a:ext cx="5749646" cy="2469991"/>
            </a:xfrm>
            <a:prstGeom prst="roundRect">
              <a:avLst/>
            </a:prstGeom>
            <a:grpFill/>
            <a:ln w="762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3686240" y="1232099"/>
              <a:ext cx="5526060" cy="235368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b="1" i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b="1" u="sng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u="sng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b="1" u="sng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:</a:t>
              </a:r>
              <a:r>
                <a:rPr lang="en-US" b="1" i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b="1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Ta </a:t>
              </a:r>
              <a:r>
                <a:rPr lang="vi-VN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b="1" i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b="1" i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với </a:t>
              </a:r>
              <a:r>
                <a:rPr lang="en-US" b="1" i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phân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thứ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đảo</a:t>
              </a:r>
              <a:r>
                <a:rPr lang="en-US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ngược</a:t>
              </a:r>
              <a:r>
                <a:rPr lang="en-US" b="1" i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>
            <a:off x="2564575" y="1416966"/>
            <a:ext cx="266409" cy="5493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423305" y="1383119"/>
            <a:ext cx="440486" cy="6016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8769" y="1966314"/>
            <a:ext cx="1636233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vi-VN" sz="320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nhất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4410" y="1984721"/>
            <a:ext cx="1492076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vi-VN" sz="3200">
                <a:latin typeface="Times New Roman" pitchFamily="18" charset="0"/>
                <a:cs typeface="Times New Roman" pitchFamily="18" charset="0"/>
              </a:rPr>
              <a:t>Phân 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smtClean="0">
                <a:latin typeface="Times New Roman" pitchFamily="18" charset="0"/>
                <a:cs typeface="Times New Roman" pitchFamily="18" charset="0"/>
              </a:rPr>
            </a:b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thứ hai</a:t>
            </a:r>
          </a:p>
        </p:txBody>
      </p:sp>
      <p:graphicFrame>
        <p:nvGraphicFramePr>
          <p:cNvPr id="9217" name="Object 1" descr="Parchment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7961910"/>
              </p:ext>
            </p:extLst>
          </p:nvPr>
        </p:nvGraphicFramePr>
        <p:xfrm>
          <a:off x="1523335" y="184666"/>
          <a:ext cx="1355725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7" name="Equation" r:id="rId4" imgW="393480" imgH="393480" progId="Equation.3">
                  <p:embed/>
                </p:oleObj>
              </mc:Choice>
              <mc:Fallback>
                <p:oleObj name="Equation" r:id="rId4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3335" y="184666"/>
                        <a:ext cx="1355725" cy="1355725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Text Box 69"/>
          <p:cNvSpPr txBox="1">
            <a:spLocks noChangeArrowheads="1"/>
          </p:cNvSpPr>
          <p:nvPr/>
        </p:nvSpPr>
        <p:spPr bwMode="auto">
          <a:xfrm>
            <a:off x="4970053" y="3204124"/>
            <a:ext cx="70208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002060"/>
                </a:solidFill>
              </a:rPr>
              <a:t>- Phân </a:t>
            </a:r>
            <a:r>
              <a:rPr lang="en-US" sz="2700" b="1" dirty="0" err="1">
                <a:solidFill>
                  <a:srgbClr val="002060"/>
                </a:solidFill>
              </a:rPr>
              <a:t>số</a:t>
            </a:r>
            <a:r>
              <a:rPr lang="en-US" sz="2700" b="1" dirty="0">
                <a:solidFill>
                  <a:srgbClr val="002060"/>
                </a:solidFill>
              </a:rPr>
              <a:t> </a:t>
            </a:r>
            <a:r>
              <a:rPr lang="en-US" sz="2700" b="1" err="1">
                <a:solidFill>
                  <a:srgbClr val="002060"/>
                </a:solidFill>
              </a:rPr>
              <a:t>đảo</a:t>
            </a:r>
            <a:r>
              <a:rPr lang="en-US" sz="2700" b="1">
                <a:solidFill>
                  <a:srgbClr val="002060"/>
                </a:solidFill>
              </a:rPr>
              <a:t> </a:t>
            </a:r>
            <a:r>
              <a:rPr lang="en-US" sz="2700" b="1" smtClean="0">
                <a:solidFill>
                  <a:srgbClr val="002060"/>
                </a:solidFill>
              </a:rPr>
              <a:t>ngược là là phân số mà tử số và mẫu số đổi chỗ cho nhau.</a:t>
            </a:r>
            <a:endParaRPr lang="en-US" sz="2700" dirty="0">
              <a:solidFill>
                <a:srgbClr val="002060"/>
              </a:solidFill>
            </a:endParaRPr>
          </a:p>
        </p:txBody>
      </p:sp>
      <p:sp>
        <p:nvSpPr>
          <p:cNvPr id="21" name="Text Box 69"/>
          <p:cNvSpPr txBox="1">
            <a:spLocks noChangeArrowheads="1"/>
          </p:cNvSpPr>
          <p:nvPr/>
        </p:nvSpPr>
        <p:spPr bwMode="auto">
          <a:xfrm>
            <a:off x="252866" y="3830072"/>
            <a:ext cx="396688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700" b="1" smtClean="0">
                <a:solidFill>
                  <a:schemeClr val="tx1"/>
                </a:solidFill>
              </a:rPr>
              <a:t>- Tìm phân số </a:t>
            </a:r>
            <a:r>
              <a:rPr lang="en-US" sz="2700" b="1" err="1">
                <a:solidFill>
                  <a:schemeClr val="tx1"/>
                </a:solidFill>
              </a:rPr>
              <a:t>đảo</a:t>
            </a:r>
            <a:r>
              <a:rPr lang="en-US" sz="2700" b="1">
                <a:solidFill>
                  <a:schemeClr val="tx1"/>
                </a:solidFill>
              </a:rPr>
              <a:t> </a:t>
            </a:r>
            <a:r>
              <a:rPr lang="en-US" sz="2700" b="1" smtClean="0">
                <a:solidFill>
                  <a:schemeClr val="tx1"/>
                </a:solidFill>
              </a:rPr>
              <a:t>ngược của phân số   .</a:t>
            </a:r>
            <a:endParaRPr lang="en-US" sz="2700" dirty="0">
              <a:solidFill>
                <a:schemeClr val="tx1"/>
              </a:solidFill>
            </a:endParaRPr>
          </a:p>
        </p:txBody>
      </p:sp>
      <p:graphicFrame>
        <p:nvGraphicFramePr>
          <p:cNvPr id="22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308529"/>
              </p:ext>
            </p:extLst>
          </p:nvPr>
        </p:nvGraphicFramePr>
        <p:xfrm>
          <a:off x="2152650" y="4870450"/>
          <a:ext cx="385763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8" name="Equation" r:id="rId7" imgW="152280" imgH="393480" progId="Equation.3">
                  <p:embed/>
                </p:oleObj>
              </mc:Choice>
              <mc:Fallback>
                <p:oleObj name="Equation" r:id="rId7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650" y="4870450"/>
                        <a:ext cx="385763" cy="742950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69"/>
          <p:cNvSpPr txBox="1">
            <a:spLocks noChangeArrowheads="1"/>
          </p:cNvSpPr>
          <p:nvPr/>
        </p:nvSpPr>
        <p:spPr bwMode="auto">
          <a:xfrm>
            <a:off x="5145125" y="4314941"/>
            <a:ext cx="672229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002060"/>
                </a:solidFill>
              </a:rPr>
              <a:t>- Phân </a:t>
            </a:r>
            <a:r>
              <a:rPr lang="en-US" sz="2700" b="1" dirty="0" err="1">
                <a:solidFill>
                  <a:srgbClr val="002060"/>
                </a:solidFill>
              </a:rPr>
              <a:t>số</a:t>
            </a:r>
            <a:r>
              <a:rPr lang="en-US" sz="2700" b="1" dirty="0">
                <a:solidFill>
                  <a:srgbClr val="002060"/>
                </a:solidFill>
              </a:rPr>
              <a:t> </a:t>
            </a:r>
            <a:r>
              <a:rPr lang="en-US" sz="2700" b="1" err="1">
                <a:solidFill>
                  <a:srgbClr val="002060"/>
                </a:solidFill>
              </a:rPr>
              <a:t>đảo</a:t>
            </a:r>
            <a:r>
              <a:rPr lang="en-US" sz="2700" b="1">
                <a:solidFill>
                  <a:srgbClr val="002060"/>
                </a:solidFill>
              </a:rPr>
              <a:t> </a:t>
            </a:r>
            <a:r>
              <a:rPr lang="en-US" sz="2700" b="1" smtClean="0">
                <a:solidFill>
                  <a:srgbClr val="002060"/>
                </a:solidFill>
              </a:rPr>
              <a:t>ngược của phân số        là </a:t>
            </a:r>
            <a:endParaRPr lang="en-US" sz="2700" dirty="0">
              <a:solidFill>
                <a:srgbClr val="002060"/>
              </a:solidFill>
            </a:endParaRPr>
          </a:p>
        </p:txBody>
      </p:sp>
      <p:graphicFrame>
        <p:nvGraphicFramePr>
          <p:cNvPr id="24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7590926"/>
              </p:ext>
            </p:extLst>
          </p:nvPr>
        </p:nvGraphicFramePr>
        <p:xfrm>
          <a:off x="10185400" y="4171950"/>
          <a:ext cx="384175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9" name="Equation" r:id="rId9" imgW="152280" imgH="393480" progId="Equation.3">
                  <p:embed/>
                </p:oleObj>
              </mc:Choice>
              <mc:Fallback>
                <p:oleObj name="Equation" r:id="rId9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5400" y="4171950"/>
                        <a:ext cx="384175" cy="903288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4428967"/>
              </p:ext>
            </p:extLst>
          </p:nvPr>
        </p:nvGraphicFramePr>
        <p:xfrm>
          <a:off x="11071225" y="4116388"/>
          <a:ext cx="3841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0" name="Equation" r:id="rId11" imgW="152280" imgH="393480" progId="Equation.3">
                  <p:embed/>
                </p:oleObj>
              </mc:Choice>
              <mc:Fallback>
                <p:oleObj name="Equation" r:id="rId11" imgW="152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1225" y="4116388"/>
                        <a:ext cx="384175" cy="903287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4509131" y="476529"/>
            <a:ext cx="0" cy="629349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032720" y="5278939"/>
            <a:ext cx="4955342" cy="1491087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099942"/>
              </p:ext>
            </p:extLst>
          </p:nvPr>
        </p:nvGraphicFramePr>
        <p:xfrm>
          <a:off x="5524159" y="5512537"/>
          <a:ext cx="1123886" cy="1123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1" name="Equation" r:id="rId13" imgW="393480" imgH="393480" progId="Equation.3">
                  <p:embed/>
                </p:oleObj>
              </mc:Choice>
              <mc:Fallback>
                <p:oleObj name="Equation" r:id="rId13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159" y="5512537"/>
                        <a:ext cx="1123886" cy="1123886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7635178"/>
              </p:ext>
            </p:extLst>
          </p:nvPr>
        </p:nvGraphicFramePr>
        <p:xfrm>
          <a:off x="6718300" y="5511800"/>
          <a:ext cx="15589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2" name="Equation" r:id="rId15" imgW="545760" imgH="393480" progId="Equation.3">
                  <p:embed/>
                </p:oleObj>
              </mc:Choice>
              <mc:Fallback>
                <p:oleObj name="Equation" r:id="rId1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8300" y="5511800"/>
                        <a:ext cx="1558925" cy="1123950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842154"/>
              </p:ext>
            </p:extLst>
          </p:nvPr>
        </p:nvGraphicFramePr>
        <p:xfrm>
          <a:off x="8405813" y="5565775"/>
          <a:ext cx="9794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3" name="Equation" r:id="rId17" imgW="342720" imgH="393480" progId="Equation.3">
                  <p:embed/>
                </p:oleObj>
              </mc:Choice>
              <mc:Fallback>
                <p:oleObj name="Equation" r:id="rId17" imgW="342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813" y="5565775"/>
                        <a:ext cx="979487" cy="1123950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69"/>
          <p:cNvSpPr txBox="1">
            <a:spLocks noChangeArrowheads="1"/>
          </p:cNvSpPr>
          <p:nvPr/>
        </p:nvSpPr>
        <p:spPr bwMode="auto">
          <a:xfrm>
            <a:off x="248523" y="5519172"/>
            <a:ext cx="4217643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2700" b="1" smtClean="0">
                <a:solidFill>
                  <a:srgbClr val="FF0000"/>
                </a:solidFill>
              </a:rPr>
              <a:t>- Em hãy thực hiện phép chia hai phân số</a:t>
            </a:r>
            <a:endParaRPr lang="en-US" sz="2700" dirty="0">
              <a:solidFill>
                <a:schemeClr val="tx1"/>
              </a:solidFill>
            </a:endParaRPr>
          </a:p>
        </p:txBody>
      </p:sp>
      <p:graphicFrame>
        <p:nvGraphicFramePr>
          <p:cNvPr id="51" name="Object 1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410150"/>
              </p:ext>
            </p:extLst>
          </p:nvPr>
        </p:nvGraphicFramePr>
        <p:xfrm>
          <a:off x="2862531" y="6072753"/>
          <a:ext cx="830797" cy="830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4" name="Equation" r:id="rId19" imgW="393480" imgH="393480" progId="Equation.3">
                  <p:embed/>
                </p:oleObj>
              </mc:Choice>
              <mc:Fallback>
                <p:oleObj name="Equation" r:id="rId19" imgW="393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531" y="6072753"/>
                        <a:ext cx="830797" cy="830797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427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6562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 animBg="1"/>
      <p:bldP spid="19" grpId="0" animBg="1"/>
      <p:bldP spid="20" grpId="0"/>
      <p:bldP spid="21" grpId="0"/>
      <p:bldP spid="23" grpId="0"/>
      <p:bldP spid="30" grpId="0" animBg="1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1159" y="3451429"/>
            <a:ext cx="85785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Vận dụng thực hành</a:t>
            </a:r>
            <a:endParaRPr lang="en-US" sz="8000" b="0" cap="none" spc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90843" y="30703"/>
            <a:ext cx="9070607" cy="6646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 số đảo ngược của mỗi phân số sau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04494" y="3803297"/>
            <a:ext cx="41948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073439" y="3795712"/>
            <a:ext cx="41948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8713695" y="3841440"/>
            <a:ext cx="41948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57561" y="3101322"/>
            <a:ext cx="792088" cy="140395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52944" y="3180256"/>
            <a:ext cx="792088" cy="12460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99294" y="3185539"/>
            <a:ext cx="792088" cy="124608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9818262"/>
              </p:ext>
            </p:extLst>
          </p:nvPr>
        </p:nvGraphicFramePr>
        <p:xfrm>
          <a:off x="2195513" y="3240880"/>
          <a:ext cx="567982" cy="1264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59" name="Equation" r:id="rId4" imgW="152280" imgH="431640" progId="Equation.3">
                  <p:embed/>
                </p:oleObj>
              </mc:Choice>
              <mc:Fallback>
                <p:oleObj name="Equation" r:id="rId4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3240880"/>
                        <a:ext cx="567982" cy="1264394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772100"/>
              </p:ext>
            </p:extLst>
          </p:nvPr>
        </p:nvGraphicFramePr>
        <p:xfrm>
          <a:off x="4200525" y="3297989"/>
          <a:ext cx="498475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0" name="Equation" r:id="rId7" imgW="152280" imgH="431640" progId="Equation.3">
                  <p:embed/>
                </p:oleObj>
              </mc:Choice>
              <mc:Fallback>
                <p:oleObj name="Equation" r:id="rId7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0525" y="3297989"/>
                        <a:ext cx="498475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033178"/>
              </p:ext>
            </p:extLst>
          </p:nvPr>
        </p:nvGraphicFramePr>
        <p:xfrm>
          <a:off x="5708650" y="3193214"/>
          <a:ext cx="498475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1" name="Equation" r:id="rId9" imgW="152280" imgH="431640" progId="Equation.3">
                  <p:embed/>
                </p:oleObj>
              </mc:Choice>
              <mc:Fallback>
                <p:oleObj name="Equation" r:id="rId9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3193214"/>
                        <a:ext cx="498475" cy="1109662"/>
                      </a:xfrm>
                      <a:prstGeom prst="rect">
                        <a:avLst/>
                      </a:prstGeom>
                      <a:blipFill dpi="0" rotWithShape="0">
                        <a:blip r:embed="rId11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473907"/>
              </p:ext>
            </p:extLst>
          </p:nvPr>
        </p:nvGraphicFramePr>
        <p:xfrm>
          <a:off x="904367" y="3248467"/>
          <a:ext cx="498475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2" name="Equation" r:id="rId12" imgW="152280" imgH="431640" progId="Equation.3">
                  <p:embed/>
                </p:oleObj>
              </mc:Choice>
              <mc:Fallback>
                <p:oleObj name="Equation" r:id="rId12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367" y="3248467"/>
                        <a:ext cx="498475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794853"/>
              </p:ext>
            </p:extLst>
          </p:nvPr>
        </p:nvGraphicFramePr>
        <p:xfrm>
          <a:off x="7986713" y="3266239"/>
          <a:ext cx="500062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3" name="Equation" r:id="rId14" imgW="152280" imgH="431640" progId="Equation.3">
                  <p:embed/>
                </p:oleObj>
              </mc:Choice>
              <mc:Fallback>
                <p:oleObj name="Equation" r:id="rId14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6713" y="3266239"/>
                        <a:ext cx="500062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442209"/>
              </p:ext>
            </p:extLst>
          </p:nvPr>
        </p:nvGraphicFramePr>
        <p:xfrm>
          <a:off x="9161387" y="3180256"/>
          <a:ext cx="500063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4" name="Equation" r:id="rId16" imgW="152280" imgH="431640" progId="Equation.3">
                  <p:embed/>
                </p:oleObj>
              </mc:Choice>
              <mc:Fallback>
                <p:oleObj name="Equation" r:id="rId16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1387" y="3180256"/>
                        <a:ext cx="500063" cy="1109662"/>
                      </a:xfrm>
                      <a:prstGeom prst="rect">
                        <a:avLst/>
                      </a:prstGeom>
                      <a:blipFill dpi="0" rotWithShape="0">
                        <a:blip r:embed="rId18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358136"/>
              </p:ext>
            </p:extLst>
          </p:nvPr>
        </p:nvGraphicFramePr>
        <p:xfrm>
          <a:off x="3189288" y="728413"/>
          <a:ext cx="3821112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5" name="Equation" r:id="rId19" imgW="1168200" imgH="431640" progId="Equation.3">
                  <p:embed/>
                </p:oleObj>
              </mc:Choice>
              <mc:Fallback>
                <p:oleObj name="Equation" r:id="rId19" imgW="1168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9288" y="728413"/>
                        <a:ext cx="3821112" cy="1109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886950" y="1871088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làm 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643391" y="2401305"/>
            <a:ext cx="7806611" cy="66469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hân </a:t>
            </a:r>
            <a:r>
              <a:rPr lang="vi-VN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đảo ngược của mỗi phân </a:t>
            </a:r>
            <a:r>
              <a:rPr lang="vi-VN" sz="32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3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trên là</a:t>
            </a:r>
            <a:r>
              <a:rPr lang="vi-VN" sz="32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endParaRPr lang="vi-VN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788654" y="5893683"/>
            <a:ext cx="41948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57599" y="5886098"/>
            <a:ext cx="419489" cy="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841721" y="5191708"/>
            <a:ext cx="792088" cy="1403952"/>
          </a:xfrm>
          <a:prstGeom prst="ellipse">
            <a:avLst/>
          </a:prstGeom>
          <a:solidFill>
            <a:srgbClr val="FFC00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37104" y="5270642"/>
            <a:ext cx="792088" cy="124608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611669"/>
              </p:ext>
            </p:extLst>
          </p:nvPr>
        </p:nvGraphicFramePr>
        <p:xfrm>
          <a:off x="2268543" y="5217988"/>
          <a:ext cx="498475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6" name="Equation" r:id="rId21" imgW="152280" imgH="431640" progId="Equation.3">
                  <p:embed/>
                </p:oleObj>
              </mc:Choice>
              <mc:Fallback>
                <p:oleObj name="Equation" r:id="rId21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43" y="5217988"/>
                        <a:ext cx="498475" cy="1109663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1301470"/>
              </p:ext>
            </p:extLst>
          </p:nvPr>
        </p:nvGraphicFramePr>
        <p:xfrm>
          <a:off x="4181475" y="5387975"/>
          <a:ext cx="704850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7" name="Equation" r:id="rId23" imgW="215640" imgH="431640" progId="Equation.3">
                  <p:embed/>
                </p:oleObj>
              </mc:Choice>
              <mc:Fallback>
                <p:oleObj name="Equation" r:id="rId23" imgW="215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1475" y="5387975"/>
                        <a:ext cx="704850" cy="1109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034357"/>
              </p:ext>
            </p:extLst>
          </p:nvPr>
        </p:nvGraphicFramePr>
        <p:xfrm>
          <a:off x="5689600" y="5283200"/>
          <a:ext cx="706438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8" name="Equation" r:id="rId25" imgW="215640" imgH="431640" progId="Equation.3">
                  <p:embed/>
                </p:oleObj>
              </mc:Choice>
              <mc:Fallback>
                <p:oleObj name="Equation" r:id="rId25" imgW="2156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9600" y="5283200"/>
                        <a:ext cx="706438" cy="1109663"/>
                      </a:xfrm>
                      <a:prstGeom prst="rect">
                        <a:avLst/>
                      </a:prstGeom>
                      <a:blipFill dpi="0" rotWithShape="0">
                        <a:blip r:embed="rId11"/>
                        <a:srcRect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0808006"/>
              </p:ext>
            </p:extLst>
          </p:nvPr>
        </p:nvGraphicFramePr>
        <p:xfrm>
          <a:off x="988527" y="5338853"/>
          <a:ext cx="498475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" name="Equation" r:id="rId27" imgW="152280" imgH="431640" progId="Equation.3">
                  <p:embed/>
                </p:oleObj>
              </mc:Choice>
              <mc:Fallback>
                <p:oleObj name="Equation" r:id="rId27" imgW="1522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8527" y="5338853"/>
                        <a:ext cx="498475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2383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 animBg="1"/>
      <p:bldP spid="33" grpId="0" animBg="1"/>
      <p:bldP spid="2" grpId="0"/>
      <p:bldP spid="17" grpId="0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1|2.2|2.9|9.5|1.1|1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8.4|5.8|1.7|3.6|9.1|2.2|5.9|4|4.5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453</Words>
  <Application>Microsoft Office PowerPoint</Application>
  <PresentationFormat>Custom</PresentationFormat>
  <Paragraphs>77</Paragraphs>
  <Slides>19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Office Theme</vt:lpstr>
      <vt:lpstr>1_Office Theme</vt:lpstr>
      <vt:lpstr>Chủ đề của Office</vt:lpstr>
      <vt:lpstr>Equity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Dellpc</dc:creator>
  <cp:lastModifiedBy>Admin</cp:lastModifiedBy>
  <cp:revision>188</cp:revision>
  <dcterms:created xsi:type="dcterms:W3CDTF">2016-03-07T14:29:54Z</dcterms:created>
  <dcterms:modified xsi:type="dcterms:W3CDTF">2022-03-15T07:45:35Z</dcterms:modified>
</cp:coreProperties>
</file>